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8DC-D7F6-4EC7-9798-B50DF2800EFE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650A-5294-42E2-9476-D86B982AD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8DC-D7F6-4EC7-9798-B50DF2800EFE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650A-5294-42E2-9476-D86B982AD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088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8DC-D7F6-4EC7-9798-B50DF2800EFE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650A-5294-42E2-9476-D86B982AD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39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8DC-D7F6-4EC7-9798-B50DF2800EFE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650A-5294-42E2-9476-D86B982AD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48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8DC-D7F6-4EC7-9798-B50DF2800EFE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650A-5294-42E2-9476-D86B982AD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36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8DC-D7F6-4EC7-9798-B50DF2800EFE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650A-5294-42E2-9476-D86B982AD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07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8DC-D7F6-4EC7-9798-B50DF2800EFE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650A-5294-42E2-9476-D86B982AD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61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8DC-D7F6-4EC7-9798-B50DF2800EFE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650A-5294-42E2-9476-D86B982AD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805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8DC-D7F6-4EC7-9798-B50DF2800EFE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650A-5294-42E2-9476-D86B982AD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5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8DC-D7F6-4EC7-9798-B50DF2800EFE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650A-5294-42E2-9476-D86B982AD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805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088DC-D7F6-4EC7-9798-B50DF2800EFE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8650A-5294-42E2-9476-D86B982AD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5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088DC-D7F6-4EC7-9798-B50DF2800EFE}" type="datetimeFigureOut">
              <a:rPr lang="en-GB" smtClean="0"/>
              <a:t>18/01/2018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8650A-5294-42E2-9476-D86B982ADC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45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" y="116632"/>
            <a:ext cx="9079343" cy="54333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79712" y="5589240"/>
            <a:ext cx="525658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Think about….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What is this graph?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400" dirty="0" smtClean="0"/>
              <a:t>What do you already know about it?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476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836640"/>
            <a:ext cx="6400800" cy="1752600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Retrieval practice and spaced practice</a:t>
            </a:r>
          </a:p>
          <a:p>
            <a:endParaRPr lang="en-GB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en-GB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beingthebestyoucanbe</a:t>
            </a:r>
            <a:endParaRPr lang="en-GB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41" y="5833321"/>
            <a:ext cx="1816094" cy="908047"/>
          </a:xfrm>
          <a:prstGeom prst="rect">
            <a:avLst/>
          </a:prstGeom>
        </p:spPr>
      </p:pic>
      <p:pic>
        <p:nvPicPr>
          <p:cNvPr id="6146" name="Picture 2" descr="Image result for study ski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4664"/>
            <a:ext cx="3672408" cy="323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3600" b="1" dirty="0" smtClean="0"/>
              <a:t>Why is it important to revise effectively? 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1349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Revising ineffectively is a waste of time. </a:t>
            </a:r>
          </a:p>
          <a:p>
            <a:r>
              <a:rPr lang="en-GB" dirty="0" smtClean="0"/>
              <a:t>To help you to make progress.</a:t>
            </a:r>
          </a:p>
          <a:p>
            <a:r>
              <a:rPr lang="en-GB" dirty="0" smtClean="0"/>
              <a:t>To help you to be the best you can be. </a:t>
            </a:r>
          </a:p>
          <a:p>
            <a:r>
              <a:rPr lang="en-GB" dirty="0" smtClean="0"/>
              <a:t>To reduce the stress and anxiety associated with exams and studying.</a:t>
            </a:r>
          </a:p>
          <a:p>
            <a:r>
              <a:rPr lang="en-GB" dirty="0" smtClean="0"/>
              <a:t>To make you a better, more effective learner and deepen knowledge. 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11349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Use </a:t>
            </a:r>
            <a:r>
              <a:rPr lang="en-GB" b="1" i="1" dirty="0" smtClean="0">
                <a:solidFill>
                  <a:srgbClr val="FF3399"/>
                </a:solidFill>
              </a:rPr>
              <a:t>retrieval practice </a:t>
            </a:r>
            <a:r>
              <a:rPr lang="en-GB" dirty="0" smtClean="0"/>
              <a:t>regularly outside of lessons. </a:t>
            </a:r>
          </a:p>
          <a:p>
            <a:pPr>
              <a:buClr>
                <a:schemeClr val="tx1"/>
              </a:buClr>
            </a:pPr>
            <a:r>
              <a:rPr lang="en-GB" b="1" i="1" dirty="0" smtClean="0">
                <a:solidFill>
                  <a:srgbClr val="FF3399"/>
                </a:solidFill>
              </a:rPr>
              <a:t>Engage fully </a:t>
            </a:r>
            <a:r>
              <a:rPr lang="en-GB" dirty="0" smtClean="0"/>
              <a:t>with the retrieval practice your teachers are using in lessons/homework.</a:t>
            </a:r>
          </a:p>
          <a:p>
            <a:r>
              <a:rPr lang="en-GB" dirty="0" smtClean="0"/>
              <a:t>Use </a:t>
            </a:r>
            <a:r>
              <a:rPr lang="en-GB" b="1" i="1" dirty="0" smtClean="0">
                <a:solidFill>
                  <a:srgbClr val="FF3399"/>
                </a:solidFill>
              </a:rPr>
              <a:t>spaced practice </a:t>
            </a:r>
            <a:r>
              <a:rPr lang="en-GB" dirty="0" smtClean="0"/>
              <a:t>to ensure you are recalling information regularly and strengthening memory.</a:t>
            </a:r>
          </a:p>
          <a:p>
            <a:endParaRPr lang="en-GB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54654"/>
            <a:ext cx="8229600" cy="12573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How can I revise effectively?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238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Retrieval Practice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PRACTICE BRINGING INFORMATION TO MIND</a:t>
            </a:r>
            <a:endParaRPr lang="en-GB" sz="3600" b="1" dirty="0"/>
          </a:p>
        </p:txBody>
      </p:sp>
      <p:pic>
        <p:nvPicPr>
          <p:cNvPr id="6" name="Picture 5" descr="Retrieval Practic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5" t="25454" r="26971" b="10842"/>
          <a:stretch/>
        </p:blipFill>
        <p:spPr>
          <a:xfrm>
            <a:off x="5698652" y="2276872"/>
            <a:ext cx="3337844" cy="3508446"/>
          </a:xfrm>
          <a:prstGeom prst="rect">
            <a:avLst/>
          </a:prstGeom>
        </p:spPr>
      </p:pic>
      <p:pic>
        <p:nvPicPr>
          <p:cNvPr id="1026" name="Picture 2" descr="Image result for learning scientis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7604" r="17235"/>
          <a:stretch/>
        </p:blipFill>
        <p:spPr bwMode="auto">
          <a:xfrm>
            <a:off x="7570855" y="5785318"/>
            <a:ext cx="1545258" cy="10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0781" y="2924944"/>
            <a:ext cx="504056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WHY?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 smtClean="0"/>
              <a:t>Helps to strengthen our memory for information we have learnt. (Deepen learning).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 smtClean="0"/>
              <a:t>Makes us better able to apply our learning to new situations.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 smtClean="0"/>
              <a:t>Forgetting </a:t>
            </a:r>
            <a:r>
              <a:rPr lang="en-GB" dirty="0"/>
              <a:t>is less likely to </a:t>
            </a:r>
            <a:r>
              <a:rPr lang="en-GB" dirty="0" smtClean="0"/>
              <a:t>occur – beat the forgetting curve.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10781" y="5014917"/>
            <a:ext cx="504056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HOW?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/>
              <a:t>Flashcards/</a:t>
            </a:r>
            <a:r>
              <a:rPr lang="en-GB" dirty="0" err="1" smtClean="0"/>
              <a:t>Quizlet</a:t>
            </a:r>
            <a:r>
              <a:rPr lang="en-GB" dirty="0" smtClean="0"/>
              <a:t> of key words after each lesson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/>
              <a:t>Practice exam questions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/>
              <a:t>Text book questions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/>
              <a:t>Test friends </a:t>
            </a:r>
          </a:p>
        </p:txBody>
      </p:sp>
    </p:spTree>
    <p:extLst>
      <p:ext uri="{BB962C8B-B14F-4D97-AF65-F5344CB8AC3E}">
        <p14:creationId xmlns:p14="http://schemas.microsoft.com/office/powerpoint/2010/main" val="39853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Spaced Practice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SPACE OUT YOUR STUDYING OVER TIME</a:t>
            </a:r>
            <a:endParaRPr lang="en-GB" sz="3600" b="1" dirty="0"/>
          </a:p>
        </p:txBody>
      </p:sp>
      <p:pic>
        <p:nvPicPr>
          <p:cNvPr id="1026" name="Picture 2" descr="Image result for learning scientis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t="7604" r="17235"/>
          <a:stretch/>
        </p:blipFill>
        <p:spPr bwMode="auto">
          <a:xfrm>
            <a:off x="7570855" y="5785318"/>
            <a:ext cx="1545258" cy="104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0781" y="2348880"/>
            <a:ext cx="504056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WHY?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 smtClean="0"/>
              <a:t>Research has consistently shown that five hours studying </a:t>
            </a:r>
            <a:r>
              <a:rPr lang="en-GB" i="1" dirty="0" smtClean="0"/>
              <a:t>spread out </a:t>
            </a:r>
            <a:r>
              <a:rPr lang="en-GB" dirty="0" smtClean="0"/>
              <a:t>over two years is better than studying for five hours in one go (cramming).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 smtClean="0"/>
              <a:t>Produces long-lasting learning (beat forgetting curve) and less is forgotten.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 smtClean="0"/>
              <a:t>Good for linear exams – sat after 2/3 years of study.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dirty="0" smtClean="0"/>
              <a:t>Reduces stress and anxiety before exams.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10781" y="5013176"/>
            <a:ext cx="5040560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dirty="0" smtClean="0"/>
              <a:t>HOW?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/>
              <a:t>Get into the habit of studying each day.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/>
              <a:t>Allow a bit of time to forget then recall information learnt e.g. keywords.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smtClean="0"/>
              <a:t>Flashcards, free recall, quizzing, sketching, retrieval practice. DON’T JUST READ NOTES!!! </a:t>
            </a:r>
          </a:p>
        </p:txBody>
      </p:sp>
      <p:pic>
        <p:nvPicPr>
          <p:cNvPr id="9" name="Picture 8" descr="Spaced Practice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1" t="23973" r="27071" b="11111"/>
          <a:stretch/>
        </p:blipFill>
        <p:spPr>
          <a:xfrm>
            <a:off x="5772395" y="2276872"/>
            <a:ext cx="3144611" cy="333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6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question mark stick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64178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2132856"/>
            <a:ext cx="5783811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latin typeface="Kristen ITC" pitchFamily="66" charset="0"/>
              </a:rPr>
              <a:t>Why are teachers asking me to use green pen and do lots of quizzes? </a:t>
            </a:r>
            <a:endParaRPr lang="en-GB" sz="4000" b="1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Working with my teachers…</a:t>
            </a:r>
            <a:endParaRPr lang="en-GB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5141168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Use </a:t>
            </a:r>
            <a:r>
              <a:rPr lang="en-GB" b="1" dirty="0" smtClean="0">
                <a:solidFill>
                  <a:srgbClr val="00B050"/>
                </a:solidFill>
              </a:rPr>
              <a:t>green</a:t>
            </a:r>
            <a:r>
              <a:rPr lang="en-GB" dirty="0" smtClean="0"/>
              <a:t> pen to identify your </a:t>
            </a:r>
            <a:r>
              <a:rPr lang="en-GB" b="1" i="1" dirty="0" smtClean="0">
                <a:solidFill>
                  <a:srgbClr val="7030A0"/>
                </a:solidFill>
              </a:rPr>
              <a:t>weak areas </a:t>
            </a:r>
            <a:r>
              <a:rPr lang="en-GB" b="1" i="1" dirty="0" smtClean="0"/>
              <a:t>– </a:t>
            </a:r>
            <a:r>
              <a:rPr lang="en-GB" i="1" dirty="0" smtClean="0"/>
              <a:t>identify WHAT you need to revise. </a:t>
            </a:r>
          </a:p>
          <a:p>
            <a:pPr lvl="1"/>
            <a:r>
              <a:rPr lang="en-GB" dirty="0" smtClean="0"/>
              <a:t>E.g. In French – make flashcards out of the words you didn’t know, written in green. </a:t>
            </a:r>
          </a:p>
          <a:p>
            <a:pPr lvl="1"/>
            <a:r>
              <a:rPr lang="en-GB" dirty="0" smtClean="0"/>
              <a:t>In History – write from memory the points you had to add during DIRT. </a:t>
            </a:r>
          </a:p>
          <a:p>
            <a:r>
              <a:rPr lang="en-GB" dirty="0" smtClean="0"/>
              <a:t>Try your best to </a:t>
            </a:r>
            <a:r>
              <a:rPr lang="en-GB" b="1" dirty="0" smtClean="0">
                <a:solidFill>
                  <a:srgbClr val="7030A0"/>
                </a:solidFill>
              </a:rPr>
              <a:t>recall </a:t>
            </a:r>
            <a:r>
              <a:rPr lang="en-GB" dirty="0" smtClean="0"/>
              <a:t>information from </a:t>
            </a:r>
            <a:r>
              <a:rPr lang="en-GB" b="1" dirty="0" smtClean="0">
                <a:solidFill>
                  <a:srgbClr val="7030A0"/>
                </a:solidFill>
              </a:rPr>
              <a:t>previous</a:t>
            </a:r>
            <a:r>
              <a:rPr lang="en-GB" dirty="0" smtClean="0"/>
              <a:t> years in class quizzes.</a:t>
            </a:r>
          </a:p>
          <a:p>
            <a:r>
              <a:rPr lang="en-GB" dirty="0" smtClean="0"/>
              <a:t>Use </a:t>
            </a:r>
            <a:r>
              <a:rPr lang="en-GB" b="1" dirty="0" smtClean="0">
                <a:solidFill>
                  <a:srgbClr val="7030A0"/>
                </a:solidFill>
              </a:rPr>
              <a:t>homework quizzes </a:t>
            </a:r>
            <a:r>
              <a:rPr lang="en-GB" dirty="0" smtClean="0"/>
              <a:t>to improve learning – </a:t>
            </a:r>
            <a:r>
              <a:rPr lang="en-GB" b="1" i="1" dirty="0" smtClean="0"/>
              <a:t>three attempts</a:t>
            </a:r>
            <a:r>
              <a:rPr lang="en-GB" dirty="0" smtClean="0"/>
              <a:t>, revise after each one, aim for </a:t>
            </a:r>
            <a:r>
              <a:rPr lang="en-GB" b="1" dirty="0" smtClean="0">
                <a:solidFill>
                  <a:srgbClr val="7030A0"/>
                </a:solidFill>
              </a:rPr>
              <a:t>100%</a:t>
            </a:r>
            <a:r>
              <a:rPr lang="en-GB" b="1" dirty="0" smtClean="0"/>
              <a:t>. 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mproving mem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94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7496722" cy="4894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Image result for quizlet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5" y="96944"/>
            <a:ext cx="7871901" cy="157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52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401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Why is it important to revise effectively? </vt:lpstr>
      <vt:lpstr>Retrieval Practice</vt:lpstr>
      <vt:lpstr>Spaced Practice</vt:lpstr>
      <vt:lpstr>PowerPoint Presentation</vt:lpstr>
      <vt:lpstr>Working with my teachers…</vt:lpstr>
      <vt:lpstr>PowerPoint Presentation</vt:lpstr>
    </vt:vector>
  </TitlesOfParts>
  <Company>RM plc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llegg</dc:creator>
  <cp:lastModifiedBy>llegg</cp:lastModifiedBy>
  <cp:revision>11</cp:revision>
  <dcterms:created xsi:type="dcterms:W3CDTF">2018-01-17T16:07:58Z</dcterms:created>
  <dcterms:modified xsi:type="dcterms:W3CDTF">2018-01-18T09:28:07Z</dcterms:modified>
</cp:coreProperties>
</file>