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70"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833A5BC-EFCF-4968-B36F-14B4FC8C5F67}" type="datetimeFigureOut">
              <a:rPr lang="en-GB" smtClean="0"/>
              <a:t>28/09/2017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E237CD-5921-47BB-8571-C669015B739C}" type="slidenum">
              <a:rPr lang="en-GB" smtClean="0"/>
              <a:t>‹#›</a:t>
            </a:fld>
            <a:endParaRPr lang="en-GB"/>
          </a:p>
        </p:txBody>
      </p:sp>
    </p:spTree>
    <p:extLst>
      <p:ext uri="{BB962C8B-B14F-4D97-AF65-F5344CB8AC3E}">
        <p14:creationId xmlns:p14="http://schemas.microsoft.com/office/powerpoint/2010/main" val="2390970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833A5BC-EFCF-4968-B36F-14B4FC8C5F67}" type="datetimeFigureOut">
              <a:rPr lang="en-GB" smtClean="0"/>
              <a:t>28/09/2017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E237CD-5921-47BB-8571-C669015B739C}" type="slidenum">
              <a:rPr lang="en-GB" smtClean="0"/>
              <a:t>‹#›</a:t>
            </a:fld>
            <a:endParaRPr lang="en-GB"/>
          </a:p>
        </p:txBody>
      </p:sp>
    </p:spTree>
    <p:extLst>
      <p:ext uri="{BB962C8B-B14F-4D97-AF65-F5344CB8AC3E}">
        <p14:creationId xmlns:p14="http://schemas.microsoft.com/office/powerpoint/2010/main" val="1239373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833A5BC-EFCF-4968-B36F-14B4FC8C5F67}" type="datetimeFigureOut">
              <a:rPr lang="en-GB" smtClean="0"/>
              <a:t>28/09/2017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E237CD-5921-47BB-8571-C669015B739C}" type="slidenum">
              <a:rPr lang="en-GB" smtClean="0"/>
              <a:t>‹#›</a:t>
            </a:fld>
            <a:endParaRPr lang="en-GB"/>
          </a:p>
        </p:txBody>
      </p:sp>
    </p:spTree>
    <p:extLst>
      <p:ext uri="{BB962C8B-B14F-4D97-AF65-F5344CB8AC3E}">
        <p14:creationId xmlns:p14="http://schemas.microsoft.com/office/powerpoint/2010/main" val="762416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833A5BC-EFCF-4968-B36F-14B4FC8C5F67}" type="datetimeFigureOut">
              <a:rPr lang="en-GB" smtClean="0"/>
              <a:t>28/09/2017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E237CD-5921-47BB-8571-C669015B739C}" type="slidenum">
              <a:rPr lang="en-GB" smtClean="0"/>
              <a:t>‹#›</a:t>
            </a:fld>
            <a:endParaRPr lang="en-GB"/>
          </a:p>
        </p:txBody>
      </p:sp>
    </p:spTree>
    <p:extLst>
      <p:ext uri="{BB962C8B-B14F-4D97-AF65-F5344CB8AC3E}">
        <p14:creationId xmlns:p14="http://schemas.microsoft.com/office/powerpoint/2010/main" val="520450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33A5BC-EFCF-4968-B36F-14B4FC8C5F67}" type="datetimeFigureOut">
              <a:rPr lang="en-GB" smtClean="0"/>
              <a:t>28/09/2017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E237CD-5921-47BB-8571-C669015B739C}" type="slidenum">
              <a:rPr lang="en-GB" smtClean="0"/>
              <a:t>‹#›</a:t>
            </a:fld>
            <a:endParaRPr lang="en-GB"/>
          </a:p>
        </p:txBody>
      </p:sp>
    </p:spTree>
    <p:extLst>
      <p:ext uri="{BB962C8B-B14F-4D97-AF65-F5344CB8AC3E}">
        <p14:creationId xmlns:p14="http://schemas.microsoft.com/office/powerpoint/2010/main" val="537212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833A5BC-EFCF-4968-B36F-14B4FC8C5F67}" type="datetimeFigureOut">
              <a:rPr lang="en-GB" smtClean="0"/>
              <a:t>28/09/2017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E237CD-5921-47BB-8571-C669015B739C}" type="slidenum">
              <a:rPr lang="en-GB" smtClean="0"/>
              <a:t>‹#›</a:t>
            </a:fld>
            <a:endParaRPr lang="en-GB"/>
          </a:p>
        </p:txBody>
      </p:sp>
    </p:spTree>
    <p:extLst>
      <p:ext uri="{BB962C8B-B14F-4D97-AF65-F5344CB8AC3E}">
        <p14:creationId xmlns:p14="http://schemas.microsoft.com/office/powerpoint/2010/main" val="3334688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833A5BC-EFCF-4968-B36F-14B4FC8C5F67}" type="datetimeFigureOut">
              <a:rPr lang="en-GB" smtClean="0"/>
              <a:t>28/09/2017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0E237CD-5921-47BB-8571-C669015B739C}" type="slidenum">
              <a:rPr lang="en-GB" smtClean="0"/>
              <a:t>‹#›</a:t>
            </a:fld>
            <a:endParaRPr lang="en-GB"/>
          </a:p>
        </p:txBody>
      </p:sp>
    </p:spTree>
    <p:extLst>
      <p:ext uri="{BB962C8B-B14F-4D97-AF65-F5344CB8AC3E}">
        <p14:creationId xmlns:p14="http://schemas.microsoft.com/office/powerpoint/2010/main" val="2512099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833A5BC-EFCF-4968-B36F-14B4FC8C5F67}" type="datetimeFigureOut">
              <a:rPr lang="en-GB" smtClean="0"/>
              <a:t>28/09/2017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0E237CD-5921-47BB-8571-C669015B739C}" type="slidenum">
              <a:rPr lang="en-GB" smtClean="0"/>
              <a:t>‹#›</a:t>
            </a:fld>
            <a:endParaRPr lang="en-GB"/>
          </a:p>
        </p:txBody>
      </p:sp>
    </p:spTree>
    <p:extLst>
      <p:ext uri="{BB962C8B-B14F-4D97-AF65-F5344CB8AC3E}">
        <p14:creationId xmlns:p14="http://schemas.microsoft.com/office/powerpoint/2010/main" val="3949850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33A5BC-EFCF-4968-B36F-14B4FC8C5F67}" type="datetimeFigureOut">
              <a:rPr lang="en-GB" smtClean="0"/>
              <a:t>28/09/2017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0E237CD-5921-47BB-8571-C669015B739C}" type="slidenum">
              <a:rPr lang="en-GB" smtClean="0"/>
              <a:t>‹#›</a:t>
            </a:fld>
            <a:endParaRPr lang="en-GB"/>
          </a:p>
        </p:txBody>
      </p:sp>
    </p:spTree>
    <p:extLst>
      <p:ext uri="{BB962C8B-B14F-4D97-AF65-F5344CB8AC3E}">
        <p14:creationId xmlns:p14="http://schemas.microsoft.com/office/powerpoint/2010/main" val="78715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33A5BC-EFCF-4968-B36F-14B4FC8C5F67}" type="datetimeFigureOut">
              <a:rPr lang="en-GB" smtClean="0"/>
              <a:t>28/09/2017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E237CD-5921-47BB-8571-C669015B739C}" type="slidenum">
              <a:rPr lang="en-GB" smtClean="0"/>
              <a:t>‹#›</a:t>
            </a:fld>
            <a:endParaRPr lang="en-GB"/>
          </a:p>
        </p:txBody>
      </p:sp>
    </p:spTree>
    <p:extLst>
      <p:ext uri="{BB962C8B-B14F-4D97-AF65-F5344CB8AC3E}">
        <p14:creationId xmlns:p14="http://schemas.microsoft.com/office/powerpoint/2010/main" val="1996048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33A5BC-EFCF-4968-B36F-14B4FC8C5F67}" type="datetimeFigureOut">
              <a:rPr lang="en-GB" smtClean="0"/>
              <a:t>28/09/2017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E237CD-5921-47BB-8571-C669015B739C}" type="slidenum">
              <a:rPr lang="en-GB" smtClean="0"/>
              <a:t>‹#›</a:t>
            </a:fld>
            <a:endParaRPr lang="en-GB"/>
          </a:p>
        </p:txBody>
      </p:sp>
    </p:spTree>
    <p:extLst>
      <p:ext uri="{BB962C8B-B14F-4D97-AF65-F5344CB8AC3E}">
        <p14:creationId xmlns:p14="http://schemas.microsoft.com/office/powerpoint/2010/main" val="3011594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33A5BC-EFCF-4968-B36F-14B4FC8C5F67}" type="datetimeFigureOut">
              <a:rPr lang="en-GB" smtClean="0"/>
              <a:t>28/09/2017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E237CD-5921-47BB-8571-C669015B739C}" type="slidenum">
              <a:rPr lang="en-GB" smtClean="0"/>
              <a:t>‹#›</a:t>
            </a:fld>
            <a:endParaRPr lang="en-GB"/>
          </a:p>
        </p:txBody>
      </p:sp>
    </p:spTree>
    <p:extLst>
      <p:ext uri="{BB962C8B-B14F-4D97-AF65-F5344CB8AC3E}">
        <p14:creationId xmlns:p14="http://schemas.microsoft.com/office/powerpoint/2010/main" val="3636832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116632"/>
            <a:ext cx="8568952" cy="7263527"/>
          </a:xfrm>
          <a:prstGeom prst="rect">
            <a:avLst/>
          </a:prstGeom>
          <a:noFill/>
        </p:spPr>
        <p:txBody>
          <a:bodyPr wrap="square" rtlCol="0">
            <a:spAutoFit/>
          </a:bodyPr>
          <a:lstStyle/>
          <a:p>
            <a:pPr marL="285750" indent="-285750">
              <a:buFont typeface="Arial" pitchFamily="34" charset="0"/>
              <a:buChar char="•"/>
            </a:pPr>
            <a:r>
              <a:rPr lang="en-GB" dirty="0" smtClean="0"/>
              <a:t>By using…………..</a:t>
            </a:r>
          </a:p>
          <a:p>
            <a:pPr marL="285750" indent="-285750">
              <a:buFont typeface="Arial" pitchFamily="34" charset="0"/>
              <a:buChar char="•"/>
            </a:pPr>
            <a:r>
              <a:rPr lang="en-GB" sz="1600" dirty="0" smtClean="0"/>
              <a:t>I was able to recreate……………</a:t>
            </a:r>
          </a:p>
          <a:p>
            <a:pPr marL="285750" indent="-285750">
              <a:buFont typeface="Arial" pitchFamily="34" charset="0"/>
              <a:buChar char="•"/>
            </a:pPr>
            <a:r>
              <a:rPr lang="en-GB" sz="1600" dirty="0" smtClean="0"/>
              <a:t>The short sharp lines indicate the harsh quality of the object………………</a:t>
            </a:r>
          </a:p>
          <a:p>
            <a:pPr marL="285750" indent="-285750">
              <a:buFont typeface="Arial" pitchFamily="34" charset="0"/>
              <a:buChar char="•"/>
            </a:pPr>
            <a:r>
              <a:rPr lang="en-GB" sz="1600" dirty="0" smtClean="0"/>
              <a:t>By using delicate and light marks I was able to recreate the fragile surface quality of the petals/feathers/ etc…………..</a:t>
            </a:r>
          </a:p>
          <a:p>
            <a:pPr marL="285750" indent="-285750">
              <a:buFont typeface="Arial" pitchFamily="34" charset="0"/>
              <a:buChar char="•"/>
            </a:pPr>
            <a:r>
              <a:rPr lang="en-GB" sz="1600" dirty="0" smtClean="0"/>
              <a:t>This technique is something that I will be exploring in my own final piece, building upon the intricate marks that I have been exploring.</a:t>
            </a:r>
          </a:p>
          <a:p>
            <a:pPr marL="285750" indent="-285750">
              <a:buFont typeface="Arial" pitchFamily="34" charset="0"/>
              <a:buChar char="•"/>
            </a:pPr>
            <a:r>
              <a:rPr lang="en-GB" sz="1600" dirty="0" smtClean="0"/>
              <a:t>By using long fluid lines I was able to describe the organic nature of the leaf/flower etc.</a:t>
            </a:r>
          </a:p>
          <a:p>
            <a:pPr marL="285750" indent="-285750">
              <a:buFont typeface="Arial" pitchFamily="34" charset="0"/>
              <a:buChar char="•"/>
            </a:pPr>
            <a:r>
              <a:rPr lang="en-GB" sz="1600" dirty="0" smtClean="0"/>
              <a:t>The small expressive marks are layered to recreate the dense quality of the smoke, as the lines are all flowing in one direction, a sense of movement is created. This movement of lines, forces the viewers eye to follow the direction of smoke, enabling them to take in the whole image.</a:t>
            </a:r>
          </a:p>
          <a:p>
            <a:pPr marL="285750" indent="-285750">
              <a:buFont typeface="Arial" pitchFamily="34" charset="0"/>
              <a:buChar char="•"/>
            </a:pPr>
            <a:r>
              <a:rPr lang="en-GB" sz="1600" dirty="0" smtClean="0"/>
              <a:t>By using thin layers of soft oil pastel, I was able to recreate the delicate nature of the rose like flesh. I avoided heavy lines as this would have made the woman appear old.  The directional lines used on the hat, indicated a sense of movement and draw your eye to the top of the image.</a:t>
            </a:r>
          </a:p>
          <a:p>
            <a:pPr marL="285750" indent="-285750">
              <a:buFont typeface="Arial" pitchFamily="34" charset="0"/>
              <a:buChar char="•"/>
            </a:pPr>
            <a:r>
              <a:rPr lang="en-GB" sz="1600" dirty="0" smtClean="0"/>
              <a:t>The use of complementary colours in this image is an important tool in demonstrating the energy of the young crying girl. The blue highlights the soft oranges tones of the flesh emphasising the emotional state of the girl, the small flecks of white on the tears create a reflection adding to the realism.  I have chosen to study this piece as I am focussing on the way paint can be used to describe emotion in a portrait.</a:t>
            </a:r>
          </a:p>
          <a:p>
            <a:pPr marL="285750" indent="-285750">
              <a:buFont typeface="Arial" pitchFamily="34" charset="0"/>
              <a:buChar char="•"/>
            </a:pPr>
            <a:r>
              <a:rPr lang="en-GB" sz="1600" dirty="0" smtClean="0"/>
              <a:t>The dry brush marks used on the make up brush, help to create the soft quality needed to describe the texture.  I added small areas of purple to warm up the white, helping to make it look more 3D. The  dry brush technique contrasts the smoother solid marks of the handle, indicating that it is made from a different material.</a:t>
            </a:r>
          </a:p>
          <a:p>
            <a:pPr marL="285750" indent="-285750">
              <a:buFont typeface="Arial" pitchFamily="34" charset="0"/>
              <a:buChar char="•"/>
            </a:pPr>
            <a:r>
              <a:rPr lang="en-GB" sz="1600" dirty="0" smtClean="0"/>
              <a:t>In this first hand study of a human skull, I aimed to convey the texture of the skull by layering up marks.  This also helped to describe the shape, form and solid quality of the skull.</a:t>
            </a:r>
          </a:p>
          <a:p>
            <a:r>
              <a:rPr lang="en-GB" sz="1600" dirty="0" smtClean="0"/>
              <a:t>Indicate/create/describe/contrasts/emphasise/directional/fluid/movement/texture/scale/by using/I have focussed/ quality of line</a:t>
            </a:r>
          </a:p>
          <a:p>
            <a:endParaRPr lang="en-GB" sz="1600" dirty="0" smtClean="0"/>
          </a:p>
          <a:p>
            <a:endParaRPr lang="en-GB" sz="1600" dirty="0"/>
          </a:p>
        </p:txBody>
      </p:sp>
    </p:spTree>
    <p:extLst>
      <p:ext uri="{BB962C8B-B14F-4D97-AF65-F5344CB8AC3E}">
        <p14:creationId xmlns:p14="http://schemas.microsoft.com/office/powerpoint/2010/main" val="2166132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399</Words>
  <Application>Microsoft Office PowerPoint</Application>
  <PresentationFormat>On-screen Show (4:3)</PresentationFormat>
  <Paragraphs>12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RM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glyde</dc:creator>
  <cp:lastModifiedBy>dkoupas</cp:lastModifiedBy>
  <cp:revision>6</cp:revision>
  <dcterms:created xsi:type="dcterms:W3CDTF">2017-06-20T09:23:40Z</dcterms:created>
  <dcterms:modified xsi:type="dcterms:W3CDTF">2017-09-28T12:30:24Z</dcterms:modified>
</cp:coreProperties>
</file>